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BB21C7-856B-49A7-8138-5F27FAB2F3AE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70ED81-C9EF-4DF9-B3FD-21E477844CF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B6A90D-35A1-48B4-B571-780DFEEBB2B7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224F10-3E71-4DE5-A781-F4744398CC1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9D7D-2693-4053-9483-8877EBB6908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52109-0BA2-421D-85D5-6188A10FE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FB544-3405-45A2-8E09-FA62FE301484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2F242-0F4F-4BB8-B2FD-A6CA0B0AE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D8CC-7331-48B1-8545-37483DA4A47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8047E-D338-4782-95E9-07E22A4ED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644C-A699-42FD-B6B1-10CEDA414444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CCABD-14E7-4C15-B19A-56BF640C0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A49B7-17FD-4AC4-92A9-E324C3C732E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351EE-CE58-4D12-8778-13C270D67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8695D-C908-47FE-885E-C5B4F6A2AFB4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0810-43E8-4EAD-A47D-09430B752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E285A-0AE6-4C59-B5C7-9644641D191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C56C6-3F03-455E-AAFB-82C04365B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1CA85-0864-400A-BED0-A0CD9C7F485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7F0D-188F-4CFD-AC8A-2050915EB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1F8C-EB12-4555-9492-82AB7A23C0D7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21F11-7892-4079-9B48-655E4E2FB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713A1-4B0B-4DAE-9D8D-13A83A469B76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53568-B283-493A-9A1E-2D2BEE57C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BF130-8551-44AF-8A70-9251FC93472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643A-6055-4A10-9A3E-C358F5637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79647A-788E-454F-802D-C14A5965E3DF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20E3E3-EFC2-4092-A79F-0850CD6A4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1"/>
          <p:cNvSpPr txBox="1">
            <a:spLocks noChangeArrowheads="1"/>
          </p:cNvSpPr>
          <p:nvPr/>
        </p:nvSpPr>
        <p:spPr bwMode="auto">
          <a:xfrm>
            <a:off x="2286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632523"/>
                </a:solidFill>
                <a:latin typeface="Calibri" pitchFamily="34" charset="0"/>
              </a:rPr>
              <a:t>ROB at Kainatti					</a:t>
            </a:r>
            <a:r>
              <a:rPr lang="en-US">
                <a:solidFill>
                  <a:srgbClr val="E46C0A"/>
                </a:solidFill>
              </a:rPr>
              <a:t>Progress as on 15/04/11</a:t>
            </a:r>
            <a:endParaRPr lang="en-IN">
              <a:solidFill>
                <a:srgbClr val="E46C0A"/>
              </a:solidFill>
            </a:endParaRPr>
          </a:p>
        </p:txBody>
      </p:sp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7981950" cy="563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112</cp:revision>
  <dcterms:created xsi:type="dcterms:W3CDTF">2006-08-16T00:00:00Z</dcterms:created>
  <dcterms:modified xsi:type="dcterms:W3CDTF">2011-05-05T05:35:40Z</dcterms:modified>
</cp:coreProperties>
</file>